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9" r:id="rId3"/>
    <p:sldId id="261" r:id="rId4"/>
    <p:sldId id="257" r:id="rId5"/>
    <p:sldId id="276" r:id="rId6"/>
    <p:sldId id="265" r:id="rId7"/>
    <p:sldId id="274" r:id="rId8"/>
    <p:sldId id="260" r:id="rId9"/>
    <p:sldId id="272" r:id="rId10"/>
    <p:sldId id="262" r:id="rId11"/>
    <p:sldId id="275" r:id="rId12"/>
    <p:sldId id="266" r:id="rId13"/>
    <p:sldId id="271" r:id="rId14"/>
    <p:sldId id="264" r:id="rId15"/>
    <p:sldId id="268" r:id="rId16"/>
    <p:sldId id="258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85405" autoAdjust="0"/>
  </p:normalViewPr>
  <p:slideViewPr>
    <p:cSldViewPr>
      <p:cViewPr varScale="1">
        <p:scale>
          <a:sx n="71" d="100"/>
          <a:sy n="71" d="100"/>
        </p:scale>
        <p:origin x="156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F8B9B-39EF-422A-A8E5-3B872C5178D9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5AC3A-357A-4B55-BC96-39B98FBCB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467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58906-7826-4A4B-A463-C506091ACE82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4D0E8-E108-4D7D-B6E6-77AB495EB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609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4D0E8-E108-4D7D-B6E6-77AB495EBB5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592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4D0E8-E108-4D7D-B6E6-77AB495EBB5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576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4D0E8-E108-4D7D-B6E6-77AB495EBB5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549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4D0E8-E108-4D7D-B6E6-77AB495EBB5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549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4D0E8-E108-4D7D-B6E6-77AB495EBB5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549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Sports Day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4D0E8-E108-4D7D-B6E6-77AB495EBB5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549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4D0E8-E108-4D7D-B6E6-77AB495EBB5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79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4D0E8-E108-4D7D-B6E6-77AB495EBB5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592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2B42-BC0C-4EF0-8FAE-43CC14CD7543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56FF-3BD1-447C-8B72-2CBB17BEF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977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2B42-BC0C-4EF0-8FAE-43CC14CD7543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56FF-3BD1-447C-8B72-2CBB17BEF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21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2B42-BC0C-4EF0-8FAE-43CC14CD7543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56FF-3BD1-447C-8B72-2CBB17BEF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411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2B42-BC0C-4EF0-8FAE-43CC14CD7543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56FF-3BD1-447C-8B72-2CBB17BEF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948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2B42-BC0C-4EF0-8FAE-43CC14CD7543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56FF-3BD1-447C-8B72-2CBB17BEF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967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2B42-BC0C-4EF0-8FAE-43CC14CD7543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56FF-3BD1-447C-8B72-2CBB17BEF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08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2B42-BC0C-4EF0-8FAE-43CC14CD7543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56FF-3BD1-447C-8B72-2CBB17BEF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99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2B42-BC0C-4EF0-8FAE-43CC14CD7543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56FF-3BD1-447C-8B72-2CBB17BEF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92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2B42-BC0C-4EF0-8FAE-43CC14CD7543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56FF-3BD1-447C-8B72-2CBB17BEF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99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2B42-BC0C-4EF0-8FAE-43CC14CD7543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56FF-3BD1-447C-8B72-2CBB17BEF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176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2B42-BC0C-4EF0-8FAE-43CC14CD7543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56FF-3BD1-447C-8B72-2CBB17BEF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49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42B42-BC0C-4EF0-8FAE-43CC14CD7543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056FF-3BD1-447C-8B72-2CBB17BEF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13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SassoonPrimary" panose="020B0500000000000000" pitchFamily="34" charset="0"/>
              </a:rPr>
              <a:t>Hello Noble Academy</a:t>
            </a:r>
            <a:endParaRPr lang="en-GB" sz="5400" dirty="0">
              <a:latin typeface="SassoonPrimary" panose="020B0500000000000000" pitchFamily="34" charset="0"/>
            </a:endParaRPr>
          </a:p>
        </p:txBody>
      </p:sp>
      <p:pic>
        <p:nvPicPr>
          <p:cNvPr id="2050" name="Picture 2" descr="21 Emojis ideas | animated smiley faces, emoji symbols, emoji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39"/>
            <a:ext cx="3528392" cy="29004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77611" y="5752125"/>
            <a:ext cx="4850842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SassoonPrimary" panose="020B0500000000000000" pitchFamily="34" charset="0"/>
              </a:rPr>
              <a:t>Friday 17</a:t>
            </a:r>
            <a:r>
              <a:rPr lang="en-GB" sz="2800" baseline="30000" dirty="0" smtClean="0">
                <a:latin typeface="SassoonPrimary" panose="020B0500000000000000" pitchFamily="34" charset="0"/>
              </a:rPr>
              <a:t>th</a:t>
            </a:r>
            <a:r>
              <a:rPr lang="en-GB" sz="2800" dirty="0" smtClean="0">
                <a:latin typeface="SassoonPrimary" panose="020B0500000000000000" pitchFamily="34" charset="0"/>
              </a:rPr>
              <a:t> September 2021</a:t>
            </a:r>
            <a:endParaRPr lang="en-GB" sz="2800" dirty="0">
              <a:latin typeface="SassoonPrimary" panose="020B0500000000000000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373" y="1887133"/>
            <a:ext cx="4106019" cy="3103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897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Primary" panose="020B0500000000000000" pitchFamily="34" charset="0"/>
              </a:rPr>
              <a:t>Interesting facts about Pandas</a:t>
            </a:r>
            <a:endParaRPr lang="en-GB" dirty="0">
              <a:latin typeface="SassoonPrimary" panose="020B0500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SassoonPrimary" panose="020B0500000000000000" pitchFamily="34" charset="0"/>
              </a:rPr>
              <a:t>Did you know that Pandas have 6 paws?</a:t>
            </a:r>
          </a:p>
          <a:p>
            <a:pPr marL="0" indent="0">
              <a:buNone/>
            </a:pPr>
            <a:r>
              <a:rPr lang="en-GB" sz="2400" dirty="0" smtClean="0">
                <a:latin typeface="SassoonPrimary" panose="020B0500000000000000" pitchFamily="34" charset="0"/>
              </a:rPr>
              <a:t>  </a:t>
            </a:r>
          </a:p>
          <a:p>
            <a:pPr marL="0" indent="0">
              <a:buNone/>
            </a:pPr>
            <a:r>
              <a:rPr lang="en-GB" sz="2400" dirty="0" smtClean="0">
                <a:latin typeface="SassoonPrimary" panose="020B0500000000000000" pitchFamily="34" charset="0"/>
              </a:rPr>
              <a:t>Did you know that Pandas sometimes do handstands when they wee!</a:t>
            </a:r>
          </a:p>
          <a:p>
            <a:endParaRPr lang="en-GB" sz="2400" dirty="0">
              <a:latin typeface="SassoonPrimary" panose="020B0500000000000000" pitchFamily="34" charset="0"/>
            </a:endParaRPr>
          </a:p>
        </p:txBody>
      </p:sp>
      <p:pic>
        <p:nvPicPr>
          <p:cNvPr id="3076" name="Picture 4" descr="Wild Giant Panda scenting a tre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9"/>
          <a:stretch/>
        </p:blipFill>
        <p:spPr bwMode="auto">
          <a:xfrm>
            <a:off x="179512" y="3534787"/>
            <a:ext cx="4026330" cy="3123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11 panda facts that are really just an excuse to look at some pandas. -  Upworth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46"/>
          <a:stretch/>
        </p:blipFill>
        <p:spPr bwMode="auto">
          <a:xfrm>
            <a:off x="4213674" y="3564742"/>
            <a:ext cx="4930325" cy="3094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032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dirty="0" smtClean="0">
                <a:latin typeface="SassoonPrimary" panose="020B0500000000000000" pitchFamily="34" charset="0"/>
              </a:rPr>
              <a:t>PE Hall</a:t>
            </a:r>
            <a:endParaRPr lang="en-GB" dirty="0">
              <a:latin typeface="SassoonPrimary" panose="020B0500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latin typeface="SassoonPrimary" panose="020B0500000000000000" pitchFamily="34" charset="0"/>
            </a:endParaRPr>
          </a:p>
          <a:p>
            <a:endParaRPr lang="en-GB" dirty="0">
              <a:latin typeface="SassoonPrimary" panose="020B0500000000000000" pitchFamily="34" charset="0"/>
            </a:endParaRPr>
          </a:p>
          <a:p>
            <a:endParaRPr lang="en-GB" dirty="0" smtClean="0">
              <a:latin typeface="SassoonPrimary" panose="020B0500000000000000" pitchFamily="34" charset="0"/>
            </a:endParaRPr>
          </a:p>
          <a:p>
            <a:endParaRPr lang="en-GB" dirty="0">
              <a:latin typeface="SassoonPrimary" panose="020B0500000000000000" pitchFamily="34" charset="0"/>
            </a:endParaRPr>
          </a:p>
          <a:p>
            <a:endParaRPr lang="en-GB" dirty="0">
              <a:latin typeface="SassoonPrimary" panose="020B0500000000000000" pitchFamily="34" charset="0"/>
            </a:endParaRPr>
          </a:p>
          <a:p>
            <a:endParaRPr lang="en-GB" dirty="0">
              <a:latin typeface="SassoonPrimary" panose="020B0500000000000000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1" y="1355217"/>
            <a:ext cx="3755876" cy="4966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897" y="1328732"/>
            <a:ext cx="2752053" cy="35418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471" y="4619370"/>
            <a:ext cx="2111199" cy="2057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"/>
          <a:stretch/>
        </p:blipFill>
        <p:spPr bwMode="auto">
          <a:xfrm>
            <a:off x="6515809" y="1381256"/>
            <a:ext cx="2693155" cy="3263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971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SassoonPrimary" panose="020B0500000000000000" pitchFamily="34" charset="0"/>
              </a:rPr>
              <a:t>Displays around the school</a:t>
            </a:r>
            <a:endParaRPr lang="en-GB" dirty="0">
              <a:latin typeface="SassoonPrimary" panose="020B0500000000000000" pitchFamily="34" charset="0"/>
            </a:endParaRPr>
          </a:p>
        </p:txBody>
      </p:sp>
      <p:pic>
        <p:nvPicPr>
          <p:cNvPr id="2050" name="Picture 2" descr="https://www.uplandsinfant.org.uk/wp-content/uploads/2021/02/Art-drawing-23-774x4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68" y="1052736"/>
            <a:ext cx="4606132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uplandsinfant.org.uk/wp-content/uploads/2021/02/Geography-IMG_0041-2-774x4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639" y="1196752"/>
            <a:ext cx="5217361" cy="3262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78" y="3933056"/>
            <a:ext cx="3594316" cy="2700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Image previe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417" y="4260667"/>
            <a:ext cx="1909743" cy="2546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715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SassoonPrimary" panose="020B0500000000000000" pitchFamily="34" charset="0"/>
              </a:rPr>
              <a:t>More displays around the school</a:t>
            </a:r>
            <a:endParaRPr lang="en-GB" dirty="0">
              <a:latin typeface="SassoonPrimary" panose="020B0500000000000000" pitchFamily="34" charset="0"/>
            </a:endParaRPr>
          </a:p>
        </p:txBody>
      </p:sp>
      <p:pic>
        <p:nvPicPr>
          <p:cNvPr id="1026" name="Picture 2" descr="https://www.uplandsinfant.org.uk/wp-content/uploads/2021/02/Art-IMG_4934-774x4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5364088" cy="3354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uplandsinfant.org.uk/wp-content/uploads/2021/04/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5616"/>
            <a:ext cx="3696724" cy="2772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uplandsinfant.org.uk/wp-content/uploads/2021/02/re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853" y="4263069"/>
            <a:ext cx="3960440" cy="2476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uplandsinfant.org.uk/wp-content/uploads/2021/04/Easter-and-Spring-4-774x48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62877"/>
            <a:ext cx="3686175" cy="2305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317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Primary" panose="020B0500000000000000" pitchFamily="34" charset="0"/>
              </a:rPr>
              <a:t>Our Continuous Provision</a:t>
            </a:r>
            <a:endParaRPr lang="en-GB" dirty="0">
              <a:latin typeface="SassoonPrimary" panose="020B0500000000000000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3096344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www.uplandsinfant.org.uk/wp-content/uploads/2021/05/Sculptures6-774x4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30999"/>
            <a:ext cx="4752528" cy="2971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uplandsinfant.org.uk/wp-content/uploads/2021/03/Provision5-774x4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5" y="4302864"/>
            <a:ext cx="4320480" cy="25036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uplandsinfant.org.uk/wp-content/uploads/2021/04/Yr1-provision-scaled-e1619090108799-774x48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15" y="4203602"/>
            <a:ext cx="4272409" cy="2671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068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Primary" panose="020B0500000000000000" pitchFamily="34" charset="0"/>
              </a:rPr>
              <a:t>Our Continuous Provision</a:t>
            </a:r>
            <a:endParaRPr lang="en-GB" dirty="0">
              <a:latin typeface="SassoonPrimary" panose="020B0500000000000000" pitchFamily="34" charset="0"/>
            </a:endParaRPr>
          </a:p>
        </p:txBody>
      </p:sp>
      <p:pic>
        <p:nvPicPr>
          <p:cNvPr id="4098" name="Picture 2" descr="https://www.uplandsinfant.org.uk/wp-content/uploads/2021/05/Construction-774x4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67330"/>
            <a:ext cx="3775864" cy="2361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www.uplandsinfant.org.uk/wp-content/uploads/2021/04/Art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68760"/>
            <a:ext cx="4032565" cy="3024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5" y="3763828"/>
            <a:ext cx="2839759" cy="2920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ttps://www.uplandsinfant.org.uk/wp-content/uploads/2021/02/science-1-774x48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28465"/>
            <a:ext cx="4622278" cy="2890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920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283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SassoonPrimary" panose="020B0500000000000000" pitchFamily="34" charset="0"/>
              </a:rPr>
              <a:t>Nature Area</a:t>
            </a:r>
            <a:endParaRPr lang="en-GB" dirty="0">
              <a:latin typeface="SassoonPrimary" panose="020B0500000000000000" pitchFamily="34" charset="0"/>
            </a:endParaRPr>
          </a:p>
        </p:txBody>
      </p:sp>
      <p:pic>
        <p:nvPicPr>
          <p:cNvPr id="6150" name="Picture 6" descr="https://www.uplandsinfant.org.uk/wp-content/uploads/2021/05/Nature-Area2-774x4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287283"/>
            <a:ext cx="4272409" cy="2566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uplandsinfant.org.uk/wp-content/uploads/2021/05/Nature-Area-774x4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28" y="3930714"/>
            <a:ext cx="4619249" cy="2888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98972"/>
            <a:ext cx="2736304" cy="2743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https://www.uplandsinfant.org.uk/wp-content/uploads/2021/04/Playground26-768x48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15353"/>
            <a:ext cx="4293621" cy="2705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343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3024336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SassoonPrimary" panose="020B0500000000000000" pitchFamily="34" charset="0"/>
              </a:rPr>
              <a:t>Thank you for listening.</a:t>
            </a:r>
            <a:br>
              <a:rPr lang="en-GB" sz="4000" dirty="0" smtClean="0">
                <a:latin typeface="SassoonPrimary" panose="020B0500000000000000" pitchFamily="34" charset="0"/>
              </a:rPr>
            </a:br>
            <a:r>
              <a:rPr lang="en-GB" sz="4000" dirty="0">
                <a:latin typeface="SassoonPrimary" panose="020B0500000000000000" pitchFamily="34" charset="0"/>
              </a:rPr>
              <a:t/>
            </a:r>
            <a:br>
              <a:rPr lang="en-GB" sz="4000" dirty="0">
                <a:latin typeface="SassoonPrimary" panose="020B0500000000000000" pitchFamily="34" charset="0"/>
              </a:rPr>
            </a:br>
            <a:r>
              <a:rPr lang="en-GB" sz="4000" dirty="0" smtClean="0">
                <a:latin typeface="SassoonPrimary" panose="020B0500000000000000" pitchFamily="34" charset="0"/>
              </a:rPr>
              <a:t>We are so excited to work with you as our partner school.</a:t>
            </a:r>
            <a:endParaRPr lang="en-GB" sz="4000" dirty="0">
              <a:latin typeface="SassoonPrimary" panose="020B0500000000000000" pitchFamily="34" charset="0"/>
            </a:endParaRPr>
          </a:p>
        </p:txBody>
      </p:sp>
      <p:pic>
        <p:nvPicPr>
          <p:cNvPr id="3074" name="Picture 2" descr="Smiley Saying Bye | Symbols &amp;amp; Emot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84984"/>
            <a:ext cx="3672408" cy="3305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85631"/>
            <a:ext cx="4106019" cy="3103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869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>
            <a:normAutofit/>
          </a:bodyPr>
          <a:lstStyle/>
          <a:p>
            <a:r>
              <a:rPr lang="en-GB" sz="6000" dirty="0" smtClean="0">
                <a:latin typeface="SassoonPrimary" panose="020B0500000000000000" pitchFamily="34" charset="0"/>
              </a:rPr>
              <a:t>My School. My Pride. </a:t>
            </a:r>
            <a:endParaRPr lang="en-GB" sz="6000" dirty="0">
              <a:latin typeface="SassoonPrimary" panose="020B0500000000000000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59632" y="5661248"/>
            <a:ext cx="6400800" cy="672480"/>
          </a:xfrm>
        </p:spPr>
        <p:txBody>
          <a:bodyPr/>
          <a:lstStyle/>
          <a:p>
            <a:r>
              <a:rPr lang="en-GB" dirty="0" smtClean="0">
                <a:latin typeface="SassoonPrimary" panose="020B0500000000000000" pitchFamily="34" charset="0"/>
              </a:rPr>
              <a:t>Activity 1</a:t>
            </a:r>
            <a:endParaRPr lang="en-GB" dirty="0">
              <a:latin typeface="SassoonPrimary" panose="020B0500000000000000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6687244" cy="2792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039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157" y="188640"/>
            <a:ext cx="8229600" cy="922114"/>
          </a:xfrm>
        </p:spPr>
        <p:txBody>
          <a:bodyPr/>
          <a:lstStyle/>
          <a:p>
            <a:r>
              <a:rPr lang="en-GB" dirty="0" smtClean="0">
                <a:latin typeface="SassoonPrimary" panose="020B0500000000000000" pitchFamily="34" charset="0"/>
              </a:rPr>
              <a:t>Lets introduce ourselves</a:t>
            </a:r>
            <a:endParaRPr lang="en-GB" dirty="0">
              <a:latin typeface="SassoonPrimary" panose="020B0500000000000000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113" y="1196752"/>
            <a:ext cx="1959414" cy="209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50" y="4252213"/>
            <a:ext cx="13239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60382" y="3522724"/>
            <a:ext cx="2428875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SassoonPrimary" panose="020B0500000000000000" pitchFamily="34" charset="0"/>
              </a:rPr>
              <a:t>Mrs Latif-Khan</a:t>
            </a:r>
            <a:endParaRPr lang="en-GB" dirty="0">
              <a:latin typeface="SassoonPrimary" panose="020B0500000000000000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498" y="4214028"/>
            <a:ext cx="11144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214028"/>
            <a:ext cx="1261001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258" y="4214027"/>
            <a:ext cx="126428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4950" y="6015939"/>
            <a:ext cx="1323975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SassoonPrimary" panose="020B0500000000000000" pitchFamily="34" charset="0"/>
              </a:rPr>
              <a:t>Musa</a:t>
            </a:r>
            <a:endParaRPr lang="en-GB" dirty="0">
              <a:latin typeface="SassoonPrimary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2722" y="6015939"/>
            <a:ext cx="1323975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latin typeface="SassoonPrimary" panose="020B0500000000000000" pitchFamily="34" charset="0"/>
              </a:rPr>
              <a:t>Madina</a:t>
            </a:r>
            <a:endParaRPr lang="en-GB" dirty="0">
              <a:latin typeface="SassoonPrimary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04970" y="6015939"/>
            <a:ext cx="1323975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SassoonPrimary" panose="020B0500000000000000" pitchFamily="34" charset="0"/>
              </a:rPr>
              <a:t>Natasha</a:t>
            </a:r>
            <a:endParaRPr lang="en-GB" dirty="0">
              <a:latin typeface="SassoonPrimary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89258" y="6015939"/>
            <a:ext cx="1323975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SassoonPrimary" panose="020B0500000000000000" pitchFamily="34" charset="0"/>
              </a:rPr>
              <a:t>Aaliyah</a:t>
            </a:r>
            <a:endParaRPr lang="en-GB" dirty="0">
              <a:latin typeface="SassoonPrimary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6296" y="6015939"/>
            <a:ext cx="1323975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latin typeface="SassoonPrimary" panose="020B0500000000000000" pitchFamily="34" charset="0"/>
              </a:rPr>
              <a:t>Sahir</a:t>
            </a:r>
            <a:endParaRPr lang="en-GB" dirty="0">
              <a:latin typeface="SassoonPrimary" panose="020B0500000000000000" pitchFamily="34" charset="0"/>
            </a:endParaRPr>
          </a:p>
        </p:txBody>
      </p:sp>
      <p:pic>
        <p:nvPicPr>
          <p:cNvPr id="2050" name="Picture 2" descr="Image preview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"/>
          <a:stretch/>
        </p:blipFill>
        <p:spPr bwMode="auto">
          <a:xfrm>
            <a:off x="7326783" y="4214026"/>
            <a:ext cx="1143000" cy="171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5547869" y="1916832"/>
            <a:ext cx="1184371" cy="12021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05905" y="1419166"/>
            <a:ext cx="2428875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SassoonPrimary" panose="020B0500000000000000" pitchFamily="34" charset="0"/>
              </a:rPr>
              <a:t>Class Teacher</a:t>
            </a:r>
            <a:endParaRPr lang="en-GB" dirty="0">
              <a:latin typeface="SassoonPrimary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677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22114"/>
          </a:xfrm>
        </p:spPr>
        <p:txBody>
          <a:bodyPr/>
          <a:lstStyle/>
          <a:p>
            <a:r>
              <a:rPr lang="en-GB" dirty="0" smtClean="0">
                <a:latin typeface="SassoonPrimary" panose="020B0500000000000000" pitchFamily="34" charset="0"/>
              </a:rPr>
              <a:t>Uplands Infant School </a:t>
            </a:r>
            <a:endParaRPr lang="en-GB" dirty="0">
              <a:latin typeface="SassoonPrimary" panose="020B0500000000000000" pitchFamily="34" charset="0"/>
            </a:endParaRPr>
          </a:p>
        </p:txBody>
      </p:sp>
      <p:pic>
        <p:nvPicPr>
          <p:cNvPr id="1026" name="Picture 2" descr="Image previ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4632515" cy="3474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5661248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3200" dirty="0">
                <a:solidFill>
                  <a:prstClr val="black"/>
                </a:solidFill>
                <a:latin typeface="SassoonPrimary" panose="020B0500000000000000" pitchFamily="34" charset="0"/>
              </a:rPr>
              <a:t>It’s in a city called </a:t>
            </a:r>
            <a:r>
              <a:rPr lang="en-GB" sz="3200" dirty="0" smtClean="0">
                <a:solidFill>
                  <a:prstClr val="black"/>
                </a:solidFill>
                <a:latin typeface="SassoonPrimary" panose="020B0500000000000000" pitchFamily="34" charset="0"/>
              </a:rPr>
              <a:t>Leicester which is in the country England.</a:t>
            </a:r>
            <a:endParaRPr lang="en-GB" sz="3200" dirty="0">
              <a:solidFill>
                <a:prstClr val="black"/>
              </a:solidFill>
              <a:latin typeface="SassoonPrimary" panose="020B0500000000000000" pitchFamily="34" charset="0"/>
            </a:endParaRPr>
          </a:p>
        </p:txBody>
      </p:sp>
      <p:pic>
        <p:nvPicPr>
          <p:cNvPr id="1028" name="Picture 4" descr="Image previe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515" y="1927694"/>
            <a:ext cx="4618033" cy="3463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1914" y="1347621"/>
            <a:ext cx="87225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3200" dirty="0" smtClean="0">
                <a:solidFill>
                  <a:prstClr val="black"/>
                </a:solidFill>
                <a:latin typeface="SassoonPrimary" panose="020B0500000000000000" pitchFamily="34" charset="0"/>
              </a:rPr>
              <a:t>Here are pictures of the front our school.</a:t>
            </a:r>
            <a:endParaRPr lang="en-GB" sz="3200" dirty="0">
              <a:solidFill>
                <a:prstClr val="black"/>
              </a:solidFill>
              <a:latin typeface="SassoonPrimary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776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Primary" panose="020B0500000000000000" pitchFamily="34" charset="0"/>
              </a:rPr>
              <a:t>Reception Area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94" y="1412776"/>
            <a:ext cx="4032448" cy="4947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982" y="1411889"/>
            <a:ext cx="3723434" cy="49066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951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160338"/>
            <a:ext cx="8229600" cy="850106"/>
          </a:xfrm>
        </p:spPr>
        <p:txBody>
          <a:bodyPr/>
          <a:lstStyle/>
          <a:p>
            <a:r>
              <a:rPr lang="en-GB" dirty="0" smtClean="0">
                <a:latin typeface="SassoonPrimary" panose="020B0500000000000000" pitchFamily="34" charset="0"/>
              </a:rPr>
              <a:t>Our playground</a:t>
            </a:r>
            <a:endParaRPr lang="en-GB" dirty="0">
              <a:latin typeface="SassoonPrimary" panose="020B0500000000000000" pitchFamily="34" charset="0"/>
            </a:endParaRPr>
          </a:p>
        </p:txBody>
      </p:sp>
      <p:pic>
        <p:nvPicPr>
          <p:cNvPr id="4" name="Picture 6" descr="https://www.uplandsinfant.org.uk/wp-content/uploads/2021/04/Playground19-774x4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2" y="1772816"/>
            <a:ext cx="5506826" cy="3443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19289"/>
            <a:ext cx="1972682" cy="1982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 descr="Uplands Infant School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83" y="1772816"/>
            <a:ext cx="3638140" cy="3306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962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661" y="57205"/>
            <a:ext cx="8229600" cy="1130836"/>
          </a:xfrm>
        </p:spPr>
        <p:txBody>
          <a:bodyPr/>
          <a:lstStyle/>
          <a:p>
            <a:r>
              <a:rPr lang="en-GB" dirty="0" smtClean="0">
                <a:latin typeface="SassoonPrimary" panose="020B0500000000000000" pitchFamily="34" charset="0"/>
              </a:rPr>
              <a:t>Our Library</a:t>
            </a:r>
            <a:endParaRPr lang="en-GB" dirty="0">
              <a:latin typeface="SassoonPrimary" panose="020B0500000000000000" pitchFamily="34" charset="0"/>
            </a:endParaRPr>
          </a:p>
        </p:txBody>
      </p:sp>
      <p:sp>
        <p:nvSpPr>
          <p:cNvPr id="3" name="AutoShape 4" descr="Uplands Infant School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4" y="1354646"/>
            <a:ext cx="4095725" cy="4834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54646"/>
            <a:ext cx="3657364" cy="4733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70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dirty="0">
                <a:latin typeface="SassoonPrimary" panose="020B0500000000000000" pitchFamily="34" charset="0"/>
              </a:rPr>
              <a:t>C</a:t>
            </a:r>
            <a:r>
              <a:rPr lang="en-GB" dirty="0" smtClean="0">
                <a:latin typeface="SassoonPrimary" panose="020B0500000000000000" pitchFamily="34" charset="0"/>
              </a:rPr>
              <a:t>lassrooms</a:t>
            </a:r>
            <a:endParaRPr lang="en-GB" dirty="0">
              <a:latin typeface="SassoonPrimary" panose="020B0500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latin typeface="SassoonPrimary" panose="020B0500000000000000" pitchFamily="34" charset="0"/>
            </a:endParaRPr>
          </a:p>
          <a:p>
            <a:endParaRPr lang="en-GB" dirty="0">
              <a:latin typeface="SassoonPrimary" panose="020B0500000000000000" pitchFamily="34" charset="0"/>
            </a:endParaRPr>
          </a:p>
          <a:p>
            <a:endParaRPr lang="en-GB" dirty="0" smtClean="0">
              <a:latin typeface="SassoonPrimary" panose="020B0500000000000000" pitchFamily="34" charset="0"/>
            </a:endParaRPr>
          </a:p>
          <a:p>
            <a:endParaRPr lang="en-GB" dirty="0">
              <a:latin typeface="SassoonPrimary" panose="020B0500000000000000" pitchFamily="34" charset="0"/>
            </a:endParaRPr>
          </a:p>
          <a:p>
            <a:endParaRPr lang="en-GB" dirty="0">
              <a:latin typeface="SassoonPrimary" panose="020B0500000000000000" pitchFamily="34" charset="0"/>
            </a:endParaRPr>
          </a:p>
          <a:p>
            <a:endParaRPr lang="en-GB" dirty="0">
              <a:latin typeface="SassoonPrimary" panose="020B0500000000000000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24" y="1412775"/>
            <a:ext cx="3953996" cy="2892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48" y="4364990"/>
            <a:ext cx="1734374" cy="2276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81935"/>
            <a:ext cx="2826461" cy="20962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835" y="1268760"/>
            <a:ext cx="4470251" cy="3304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72520"/>
            <a:ext cx="2658114" cy="2009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246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dirty="0" smtClean="0">
                <a:latin typeface="SassoonPrimary" panose="020B0500000000000000" pitchFamily="34" charset="0"/>
              </a:rPr>
              <a:t>Our class is called Pandas</a:t>
            </a:r>
            <a:endParaRPr lang="en-GB" dirty="0">
              <a:latin typeface="SassoonPrimary" panose="020B0500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latin typeface="SassoonPrimary" panose="020B0500000000000000" pitchFamily="34" charset="0"/>
            </a:endParaRPr>
          </a:p>
          <a:p>
            <a:endParaRPr lang="en-GB" dirty="0">
              <a:latin typeface="SassoonPrimary" panose="020B0500000000000000" pitchFamily="34" charset="0"/>
            </a:endParaRPr>
          </a:p>
          <a:p>
            <a:endParaRPr lang="en-GB" dirty="0" smtClean="0">
              <a:latin typeface="SassoonPrimary" panose="020B0500000000000000" pitchFamily="34" charset="0"/>
            </a:endParaRPr>
          </a:p>
          <a:p>
            <a:endParaRPr lang="en-GB" dirty="0">
              <a:latin typeface="SassoonPrimary" panose="020B0500000000000000" pitchFamily="34" charset="0"/>
            </a:endParaRPr>
          </a:p>
          <a:p>
            <a:endParaRPr lang="en-GB" dirty="0">
              <a:latin typeface="SassoonPrimary" panose="020B0500000000000000" pitchFamily="34" charset="0"/>
            </a:endParaRPr>
          </a:p>
          <a:p>
            <a:endParaRPr lang="en-GB" dirty="0">
              <a:latin typeface="SassoonPrimary" panose="020B0500000000000000" pitchFamily="34" charset="0"/>
            </a:endParaRPr>
          </a:p>
        </p:txBody>
      </p:sp>
      <p:pic>
        <p:nvPicPr>
          <p:cNvPr id="3074" name="Picture 2" descr="hd transparent images pluspng image library stock - panda bear clipart PNG  image with transparent background | TOP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62306"/>
            <a:ext cx="1656184" cy="1693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63" y="1412776"/>
            <a:ext cx="4680693" cy="2683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8209" y="3963095"/>
            <a:ext cx="4093811" cy="2625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Image preview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2"/>
          <a:stretch/>
        </p:blipFill>
        <p:spPr bwMode="auto">
          <a:xfrm>
            <a:off x="4712642" y="1558209"/>
            <a:ext cx="4015602" cy="2537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987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5981</TotalTime>
  <Words>139</Words>
  <Application>Microsoft Office PowerPoint</Application>
  <PresentationFormat>On-screen Show (4:3)</PresentationFormat>
  <Paragraphs>52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SassoonPrimary</vt:lpstr>
      <vt:lpstr>Office Theme</vt:lpstr>
      <vt:lpstr>Hello Noble Academy</vt:lpstr>
      <vt:lpstr>My School. My Pride. </vt:lpstr>
      <vt:lpstr>Lets introduce ourselves</vt:lpstr>
      <vt:lpstr>Uplands Infant School </vt:lpstr>
      <vt:lpstr>Reception Area</vt:lpstr>
      <vt:lpstr>Our playground</vt:lpstr>
      <vt:lpstr>Our Library</vt:lpstr>
      <vt:lpstr>Classrooms</vt:lpstr>
      <vt:lpstr>Our class is called Pandas</vt:lpstr>
      <vt:lpstr>Interesting facts about Pandas</vt:lpstr>
      <vt:lpstr>PE Hall</vt:lpstr>
      <vt:lpstr>Displays around the school</vt:lpstr>
      <vt:lpstr>More displays around the school</vt:lpstr>
      <vt:lpstr>Our Continuous Provision</vt:lpstr>
      <vt:lpstr>Our Continuous Provision</vt:lpstr>
      <vt:lpstr>Nature Area</vt:lpstr>
      <vt:lpstr>Thank you for listening.  We are so excited to work with you as our partner school.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Noble Academy</dc:title>
  <dc:creator>Fahima Latif</dc:creator>
  <cp:lastModifiedBy>Colleen Bath</cp:lastModifiedBy>
  <cp:revision>27</cp:revision>
  <dcterms:created xsi:type="dcterms:W3CDTF">2021-09-15T19:38:28Z</dcterms:created>
  <dcterms:modified xsi:type="dcterms:W3CDTF">2021-10-26T07:14:34Z</dcterms:modified>
</cp:coreProperties>
</file>